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5881" y="1190849"/>
            <a:ext cx="1061611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今日大家聚集歡喜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 Precious Promise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今日以後言行擧止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Kim-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au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gian-heng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各樣當照救主教示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-hang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-chu ka-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3. May their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deed and saying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Be according to Thy mind,</a:t>
            </a:r>
          </a:p>
        </p:txBody>
      </p:sp>
    </p:spTree>
    <p:extLst>
      <p:ext uri="{BB962C8B-B14F-4D97-AF65-F5344CB8AC3E}">
        <p14:creationId xmlns:p14="http://schemas.microsoft.com/office/powerpoint/2010/main" val="2495551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892" y="483782"/>
            <a:ext cx="8915400" cy="5890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敬長愛小家室相宜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siong-gi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就可榮耀上帝名字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Chiu thang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eng-iau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-ji.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Love and grace and patience showing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Thus e’er glorify Thy name.</a:t>
            </a:r>
          </a:p>
        </p:txBody>
      </p:sp>
    </p:spTree>
    <p:extLst>
      <p:ext uri="{BB962C8B-B14F-4D97-AF65-F5344CB8AC3E}">
        <p14:creationId xmlns:p14="http://schemas.microsoft.com/office/powerpoint/2010/main" val="1214065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021" y="106327"/>
            <a:ext cx="9420631" cy="67516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助伊常常守主教示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Chan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 grant these two dear ones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love Thy Word so true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719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499730"/>
            <a:ext cx="9420631" cy="585853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使伊得主平安歡喜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in  tit  Chu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-hi.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Lord, Grant these two dear ones,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live in peace and joy.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893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541" y="6542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懇求上帝各時助伊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誠心結約至於一世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Seng-sim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kiat-iok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kau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chit-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4. Savior grant Thy grace and blessing,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E’er to keep these bonds in love,</a:t>
            </a:r>
          </a:p>
        </p:txBody>
      </p:sp>
    </p:spTree>
    <p:extLst>
      <p:ext uri="{BB962C8B-B14F-4D97-AF65-F5344CB8AC3E}">
        <p14:creationId xmlns:p14="http://schemas.microsoft.com/office/powerpoint/2010/main" val="1628475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647523"/>
            <a:ext cx="8915400" cy="5890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熱心愛主遵從道理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 to-li,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後來同享天堂福氣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Au-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tang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-tong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Loving Thee, Lord, praying, watching.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they reach Thy home above.</a:t>
            </a:r>
          </a:p>
        </p:txBody>
      </p:sp>
    </p:spTree>
    <p:extLst>
      <p:ext uri="{BB962C8B-B14F-4D97-AF65-F5344CB8AC3E}">
        <p14:creationId xmlns:p14="http://schemas.microsoft.com/office/powerpoint/2010/main" val="3448554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53163"/>
            <a:ext cx="9420631" cy="67516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助伊常常守主教示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Chan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 grant these two dear ones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love Thy Word so true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368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541" y="499730"/>
            <a:ext cx="9420631" cy="585853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使伊得主平安歡喜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 tit  Chu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-hi.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Lord, Grant these two dear ones,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live in peace and joy.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54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6694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今日大家聚集歡喜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Kim-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tai-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chu-chip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讚美上帝齊聲吟詩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O- lo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1. Happy holy celebration,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 what joy is this we share,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754203"/>
            <a:ext cx="8915400" cy="5890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愛行聖會所定禮儀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Seng-hoe so tia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le-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宣告二人神聖婚期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-ko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-lang sin-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Praise God’s gracious, great salvation.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Praise God’s grace that brings us here.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901" y="53163"/>
            <a:ext cx="9420631" cy="67516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助伊常常守主教示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Chan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 grant these two dear ones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love Thy Word so true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221" y="499730"/>
            <a:ext cx="9420631" cy="585853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使伊得主平安歡喜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  tit Chu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-hi.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Lord, Grant these two dear ones,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live in peace and joy.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309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懇求上帝各時領伊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使伊二人一心一志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Ho  in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lang chit-sim chit-chi,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2. Lord give grace to them, we pray Thee,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E’er one heart and mind to share,</a:t>
            </a:r>
          </a:p>
        </p:txBody>
      </p:sp>
    </p:spTree>
    <p:extLst>
      <p:ext uri="{BB962C8B-B14F-4D97-AF65-F5344CB8AC3E}">
        <p14:creationId xmlns:p14="http://schemas.microsoft.com/office/powerpoint/2010/main" val="2773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483782"/>
            <a:ext cx="8915400" cy="5890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同苦同甘快樂得意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Tang-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tang-ti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相敬相愛結聯無離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Sa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-thia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kiat-lian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Joys and griefs may call forth only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More of love and thought and care.</a:t>
            </a:r>
          </a:p>
        </p:txBody>
      </p:sp>
    </p:spTree>
    <p:extLst>
      <p:ext uri="{BB962C8B-B14F-4D97-AF65-F5344CB8AC3E}">
        <p14:creationId xmlns:p14="http://schemas.microsoft.com/office/powerpoint/2010/main" val="1230322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106327"/>
            <a:ext cx="9420631" cy="67516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助伊常常守主教示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Chan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 grant these two dear ones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love Thy Word so true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828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499730"/>
            <a:ext cx="9420631" cy="585853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求主賜福氣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使伊得主平安歡喜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in   tit Chu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-hi.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Gracious Lord, Grant these two dear ones,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 may live in peace and joy.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2677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900</TotalTime>
  <Words>871</Words>
  <Application>Microsoft Office PowerPoint</Application>
  <PresentationFormat>Widescreen</PresentationFormat>
  <Paragraphs>133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今日大家聚集歡喜  Precious Promise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107</cp:revision>
  <dcterms:created xsi:type="dcterms:W3CDTF">2020-01-10T06:25:13Z</dcterms:created>
  <dcterms:modified xsi:type="dcterms:W3CDTF">2021-06-17T08:44:08Z</dcterms:modified>
</cp:coreProperties>
</file>